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62" r:id="rId2"/>
    <p:sldId id="256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76D6D-79F7-49E9-8952-6E2A24FD877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759FB1-8492-453A-9E8A-69355980408D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uk-UA" b="1" dirty="0" smtClean="0">
              <a:solidFill>
                <a:srgbClr val="00B050"/>
              </a:solidFill>
            </a:rPr>
            <a:t>1</a:t>
          </a:r>
          <a:endParaRPr lang="ru-RU" b="1" dirty="0">
            <a:solidFill>
              <a:srgbClr val="00B050"/>
            </a:solidFill>
          </a:endParaRPr>
        </a:p>
      </dgm:t>
    </dgm:pt>
    <dgm:pt modelId="{FC4EDBBE-6C27-443B-9F7E-015904D917B3}" type="parTrans" cxnId="{2EB218B5-913F-4983-9264-4977967E9B44}">
      <dgm:prSet/>
      <dgm:spPr/>
      <dgm:t>
        <a:bodyPr/>
        <a:lstStyle/>
        <a:p>
          <a:endParaRPr lang="ru-RU"/>
        </a:p>
      </dgm:t>
    </dgm:pt>
    <dgm:pt modelId="{38D876FB-84CD-4B6D-B139-B9CB10BB23A5}" type="sibTrans" cxnId="{2EB218B5-913F-4983-9264-4977967E9B44}">
      <dgm:prSet/>
      <dgm:spPr/>
      <dgm:t>
        <a:bodyPr/>
        <a:lstStyle/>
        <a:p>
          <a:endParaRPr lang="ru-RU"/>
        </a:p>
      </dgm:t>
    </dgm:pt>
    <dgm:pt modelId="{67211EF9-F6EC-402A-8DFF-DAAAF05F716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4400" dirty="0" smtClean="0"/>
            <a:t>3 бали</a:t>
          </a:r>
          <a:endParaRPr lang="ru-RU" sz="4400" dirty="0"/>
        </a:p>
      </dgm:t>
    </dgm:pt>
    <dgm:pt modelId="{DA1EA866-2644-41F1-A3E8-A046D8CBACA7}" type="parTrans" cxnId="{56F73D7F-18C4-4DBC-99F9-8215312F7C51}">
      <dgm:prSet/>
      <dgm:spPr/>
      <dgm:t>
        <a:bodyPr/>
        <a:lstStyle/>
        <a:p>
          <a:endParaRPr lang="ru-RU"/>
        </a:p>
      </dgm:t>
    </dgm:pt>
    <dgm:pt modelId="{08F2E89F-AF66-4914-97E3-D7DB78EAA9EB}" type="sibTrans" cxnId="{56F73D7F-18C4-4DBC-99F9-8215312F7C51}">
      <dgm:prSet/>
      <dgm:spPr/>
      <dgm:t>
        <a:bodyPr/>
        <a:lstStyle/>
        <a:p>
          <a:endParaRPr lang="ru-RU"/>
        </a:p>
      </dgm:t>
    </dgm:pt>
    <dgm:pt modelId="{7BFC6032-6ADA-4982-A061-35CFFA9F5696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uk-UA" b="1" dirty="0" smtClean="0">
              <a:solidFill>
                <a:srgbClr val="00B050"/>
              </a:solidFill>
            </a:rPr>
            <a:t>2</a:t>
          </a:r>
          <a:endParaRPr lang="ru-RU" b="1" dirty="0">
            <a:solidFill>
              <a:srgbClr val="00B050"/>
            </a:solidFill>
          </a:endParaRPr>
        </a:p>
      </dgm:t>
    </dgm:pt>
    <dgm:pt modelId="{D11AC544-CEBE-414B-BA27-612D6ACD051D}" type="parTrans" cxnId="{1CEF12BE-B090-4EE7-B788-EFC21D3DABD3}">
      <dgm:prSet/>
      <dgm:spPr/>
      <dgm:t>
        <a:bodyPr/>
        <a:lstStyle/>
        <a:p>
          <a:endParaRPr lang="ru-RU"/>
        </a:p>
      </dgm:t>
    </dgm:pt>
    <dgm:pt modelId="{51A59561-2F45-4B16-BE9D-2149904C568A}" type="sibTrans" cxnId="{1CEF12BE-B090-4EE7-B788-EFC21D3DABD3}">
      <dgm:prSet/>
      <dgm:spPr/>
      <dgm:t>
        <a:bodyPr/>
        <a:lstStyle/>
        <a:p>
          <a:endParaRPr lang="ru-RU"/>
        </a:p>
      </dgm:t>
    </dgm:pt>
    <dgm:pt modelId="{D215BE20-6EE9-4EF2-8974-5FF5170116A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4400" dirty="0" smtClean="0"/>
            <a:t>2 бали</a:t>
          </a:r>
          <a:endParaRPr lang="ru-RU" sz="4400" dirty="0"/>
        </a:p>
      </dgm:t>
    </dgm:pt>
    <dgm:pt modelId="{7FB11A68-FA73-477F-9F32-1B970CA919E4}" type="parTrans" cxnId="{14D5DFE8-8D8B-4D8E-99CE-7E3CFF7D6928}">
      <dgm:prSet/>
      <dgm:spPr/>
      <dgm:t>
        <a:bodyPr/>
        <a:lstStyle/>
        <a:p>
          <a:endParaRPr lang="ru-RU"/>
        </a:p>
      </dgm:t>
    </dgm:pt>
    <dgm:pt modelId="{D1A3E3C5-AC5B-4911-B25E-D02E8981C94A}" type="sibTrans" cxnId="{14D5DFE8-8D8B-4D8E-99CE-7E3CFF7D6928}">
      <dgm:prSet/>
      <dgm:spPr/>
      <dgm:t>
        <a:bodyPr/>
        <a:lstStyle/>
        <a:p>
          <a:endParaRPr lang="ru-RU"/>
        </a:p>
      </dgm:t>
    </dgm:pt>
    <dgm:pt modelId="{ACF4B90F-ABBB-4F9E-B5EE-28CE57611674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uk-UA" b="1" dirty="0" smtClean="0">
              <a:solidFill>
                <a:srgbClr val="00B050"/>
              </a:solidFill>
            </a:rPr>
            <a:t>3</a:t>
          </a:r>
          <a:endParaRPr lang="ru-RU" b="1" dirty="0">
            <a:solidFill>
              <a:srgbClr val="00B050"/>
            </a:solidFill>
          </a:endParaRPr>
        </a:p>
      </dgm:t>
    </dgm:pt>
    <dgm:pt modelId="{B681E985-3C58-44E1-A896-3B112DFE855C}" type="parTrans" cxnId="{48B4C2C4-6894-44C3-8E94-55E75CD8F0C2}">
      <dgm:prSet/>
      <dgm:spPr/>
      <dgm:t>
        <a:bodyPr/>
        <a:lstStyle/>
        <a:p>
          <a:endParaRPr lang="ru-RU"/>
        </a:p>
      </dgm:t>
    </dgm:pt>
    <dgm:pt modelId="{9664AA90-6EDB-4A50-A75C-D37AEF73769A}" type="sibTrans" cxnId="{48B4C2C4-6894-44C3-8E94-55E75CD8F0C2}">
      <dgm:prSet/>
      <dgm:spPr/>
      <dgm:t>
        <a:bodyPr/>
        <a:lstStyle/>
        <a:p>
          <a:endParaRPr lang="ru-RU"/>
        </a:p>
      </dgm:t>
    </dgm:pt>
    <dgm:pt modelId="{ABBEDE56-FB6A-4F8B-B1F0-124185A4BD9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4400" dirty="0" smtClean="0"/>
            <a:t>1 бал</a:t>
          </a:r>
          <a:endParaRPr lang="ru-RU" sz="4400" dirty="0"/>
        </a:p>
      </dgm:t>
    </dgm:pt>
    <dgm:pt modelId="{5508FA94-26C6-4727-A06D-69B4BF2AA336}" type="parTrans" cxnId="{3F653404-BFCD-44E2-8488-25D342F9DDA1}">
      <dgm:prSet/>
      <dgm:spPr/>
      <dgm:t>
        <a:bodyPr/>
        <a:lstStyle/>
        <a:p>
          <a:endParaRPr lang="ru-RU"/>
        </a:p>
      </dgm:t>
    </dgm:pt>
    <dgm:pt modelId="{AC83591F-892B-4C60-A22C-885E0EC37C02}" type="sibTrans" cxnId="{3F653404-BFCD-44E2-8488-25D342F9DDA1}">
      <dgm:prSet/>
      <dgm:spPr/>
      <dgm:t>
        <a:bodyPr/>
        <a:lstStyle/>
        <a:p>
          <a:endParaRPr lang="ru-RU"/>
        </a:p>
      </dgm:t>
    </dgm:pt>
    <dgm:pt modelId="{EC781D20-1D4F-4983-A88C-27F89F261A68}" type="pres">
      <dgm:prSet presAssocID="{84B76D6D-79F7-49E9-8952-6E2A24FD87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2D9891-732C-4592-9E90-09E4C8B00B7F}" type="pres">
      <dgm:prSet presAssocID="{0C759FB1-8492-453A-9E8A-69355980408D}" presName="composite" presStyleCnt="0"/>
      <dgm:spPr/>
    </dgm:pt>
    <dgm:pt modelId="{A4701222-DD96-4468-9511-6C9D5CE598C8}" type="pres">
      <dgm:prSet presAssocID="{0C759FB1-8492-453A-9E8A-69355980408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2BA11-5E8E-4255-85EB-6496C2BAE3A2}" type="pres">
      <dgm:prSet presAssocID="{0C759FB1-8492-453A-9E8A-69355980408D}" presName="descendantText" presStyleLbl="alignAcc1" presStyleIdx="0" presStyleCnt="3" custLinFactNeighborX="2705" custLinFactNeighborY="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9C792-4004-407A-979B-3D807FBBAFF5}" type="pres">
      <dgm:prSet presAssocID="{38D876FB-84CD-4B6D-B139-B9CB10BB23A5}" presName="sp" presStyleCnt="0"/>
      <dgm:spPr/>
    </dgm:pt>
    <dgm:pt modelId="{B6837ACB-4472-47A6-B1C8-F974689EAD17}" type="pres">
      <dgm:prSet presAssocID="{7BFC6032-6ADA-4982-A061-35CFFA9F5696}" presName="composite" presStyleCnt="0"/>
      <dgm:spPr/>
    </dgm:pt>
    <dgm:pt modelId="{F45141C6-A6ED-42B4-A9AE-C9303E495303}" type="pres">
      <dgm:prSet presAssocID="{7BFC6032-6ADA-4982-A061-35CFFA9F569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9036B-76D6-41DC-8DED-8201273E6E5F}" type="pres">
      <dgm:prSet presAssocID="{7BFC6032-6ADA-4982-A061-35CFFA9F569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91857-9792-4F2E-8B4E-AAA7AAAE813E}" type="pres">
      <dgm:prSet presAssocID="{51A59561-2F45-4B16-BE9D-2149904C568A}" presName="sp" presStyleCnt="0"/>
      <dgm:spPr/>
    </dgm:pt>
    <dgm:pt modelId="{8695606D-C7C0-4396-AAC2-15E9298DB10F}" type="pres">
      <dgm:prSet presAssocID="{ACF4B90F-ABBB-4F9E-B5EE-28CE57611674}" presName="composite" presStyleCnt="0"/>
      <dgm:spPr/>
    </dgm:pt>
    <dgm:pt modelId="{5B4EF24A-9D78-4A97-B711-B8C0E1A071D3}" type="pres">
      <dgm:prSet presAssocID="{ACF4B90F-ABBB-4F9E-B5EE-28CE5761167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23B73-EA12-4B05-8966-26EBFD4012AB}" type="pres">
      <dgm:prSet presAssocID="{ACF4B90F-ABBB-4F9E-B5EE-28CE5761167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A8B857-C1CD-4A9B-BD1C-18D1C8AD4EA2}" type="presOf" srcId="{ABBEDE56-FB6A-4F8B-B1F0-124185A4BD91}" destId="{15B23B73-EA12-4B05-8966-26EBFD4012AB}" srcOrd="0" destOrd="0" presId="urn:microsoft.com/office/officeart/2005/8/layout/chevron2"/>
    <dgm:cxn modelId="{49BCC563-47BC-4FF1-BD59-AD54BB544B9E}" type="presOf" srcId="{0C759FB1-8492-453A-9E8A-69355980408D}" destId="{A4701222-DD96-4468-9511-6C9D5CE598C8}" srcOrd="0" destOrd="0" presId="urn:microsoft.com/office/officeart/2005/8/layout/chevron2"/>
    <dgm:cxn modelId="{CE3E47FF-AF80-4A3A-97C2-DDA981DC0B85}" type="presOf" srcId="{ACF4B90F-ABBB-4F9E-B5EE-28CE57611674}" destId="{5B4EF24A-9D78-4A97-B711-B8C0E1A071D3}" srcOrd="0" destOrd="0" presId="urn:microsoft.com/office/officeart/2005/8/layout/chevron2"/>
    <dgm:cxn modelId="{56F73D7F-18C4-4DBC-99F9-8215312F7C51}" srcId="{0C759FB1-8492-453A-9E8A-69355980408D}" destId="{67211EF9-F6EC-402A-8DFF-DAAAF05F7169}" srcOrd="0" destOrd="0" parTransId="{DA1EA866-2644-41F1-A3E8-A046D8CBACA7}" sibTransId="{08F2E89F-AF66-4914-97E3-D7DB78EAA9EB}"/>
    <dgm:cxn modelId="{2EB218B5-913F-4983-9264-4977967E9B44}" srcId="{84B76D6D-79F7-49E9-8952-6E2A24FD877D}" destId="{0C759FB1-8492-453A-9E8A-69355980408D}" srcOrd="0" destOrd="0" parTransId="{FC4EDBBE-6C27-443B-9F7E-015904D917B3}" sibTransId="{38D876FB-84CD-4B6D-B139-B9CB10BB23A5}"/>
    <dgm:cxn modelId="{14D5DFE8-8D8B-4D8E-99CE-7E3CFF7D6928}" srcId="{7BFC6032-6ADA-4982-A061-35CFFA9F5696}" destId="{D215BE20-6EE9-4EF2-8974-5FF5170116A7}" srcOrd="0" destOrd="0" parTransId="{7FB11A68-FA73-477F-9F32-1B970CA919E4}" sibTransId="{D1A3E3C5-AC5B-4911-B25E-D02E8981C94A}"/>
    <dgm:cxn modelId="{AE0071CD-9055-41FE-81BA-108AECDDCADA}" type="presOf" srcId="{D215BE20-6EE9-4EF2-8974-5FF5170116A7}" destId="{6049036B-76D6-41DC-8DED-8201273E6E5F}" srcOrd="0" destOrd="0" presId="urn:microsoft.com/office/officeart/2005/8/layout/chevron2"/>
    <dgm:cxn modelId="{3F653404-BFCD-44E2-8488-25D342F9DDA1}" srcId="{ACF4B90F-ABBB-4F9E-B5EE-28CE57611674}" destId="{ABBEDE56-FB6A-4F8B-B1F0-124185A4BD91}" srcOrd="0" destOrd="0" parTransId="{5508FA94-26C6-4727-A06D-69B4BF2AA336}" sibTransId="{AC83591F-892B-4C60-A22C-885E0EC37C02}"/>
    <dgm:cxn modelId="{C79A87E6-2077-410E-92F8-C6F9F2F428CA}" type="presOf" srcId="{84B76D6D-79F7-49E9-8952-6E2A24FD877D}" destId="{EC781D20-1D4F-4983-A88C-27F89F261A68}" srcOrd="0" destOrd="0" presId="urn:microsoft.com/office/officeart/2005/8/layout/chevron2"/>
    <dgm:cxn modelId="{9B9BC4D7-FE3A-4EAA-AB34-DF1A44051DBD}" type="presOf" srcId="{67211EF9-F6EC-402A-8DFF-DAAAF05F7169}" destId="{7022BA11-5E8E-4255-85EB-6496C2BAE3A2}" srcOrd="0" destOrd="0" presId="urn:microsoft.com/office/officeart/2005/8/layout/chevron2"/>
    <dgm:cxn modelId="{09D712DB-6229-4418-B023-CA0D3C776902}" type="presOf" srcId="{7BFC6032-6ADA-4982-A061-35CFFA9F5696}" destId="{F45141C6-A6ED-42B4-A9AE-C9303E495303}" srcOrd="0" destOrd="0" presId="urn:microsoft.com/office/officeart/2005/8/layout/chevron2"/>
    <dgm:cxn modelId="{1CEF12BE-B090-4EE7-B788-EFC21D3DABD3}" srcId="{84B76D6D-79F7-49E9-8952-6E2A24FD877D}" destId="{7BFC6032-6ADA-4982-A061-35CFFA9F5696}" srcOrd="1" destOrd="0" parTransId="{D11AC544-CEBE-414B-BA27-612D6ACD051D}" sibTransId="{51A59561-2F45-4B16-BE9D-2149904C568A}"/>
    <dgm:cxn modelId="{48B4C2C4-6894-44C3-8E94-55E75CD8F0C2}" srcId="{84B76D6D-79F7-49E9-8952-6E2A24FD877D}" destId="{ACF4B90F-ABBB-4F9E-B5EE-28CE57611674}" srcOrd="2" destOrd="0" parTransId="{B681E985-3C58-44E1-A896-3B112DFE855C}" sibTransId="{9664AA90-6EDB-4A50-A75C-D37AEF73769A}"/>
    <dgm:cxn modelId="{27A75B6B-4883-4331-B96C-EE395E35FF5B}" type="presParOf" srcId="{EC781D20-1D4F-4983-A88C-27F89F261A68}" destId="{152D9891-732C-4592-9E90-09E4C8B00B7F}" srcOrd="0" destOrd="0" presId="urn:microsoft.com/office/officeart/2005/8/layout/chevron2"/>
    <dgm:cxn modelId="{10AEBE90-0E54-454F-9FE8-932859F7560B}" type="presParOf" srcId="{152D9891-732C-4592-9E90-09E4C8B00B7F}" destId="{A4701222-DD96-4468-9511-6C9D5CE598C8}" srcOrd="0" destOrd="0" presId="urn:microsoft.com/office/officeart/2005/8/layout/chevron2"/>
    <dgm:cxn modelId="{63B1213C-80C7-489A-8F58-D5AB5C81A172}" type="presParOf" srcId="{152D9891-732C-4592-9E90-09E4C8B00B7F}" destId="{7022BA11-5E8E-4255-85EB-6496C2BAE3A2}" srcOrd="1" destOrd="0" presId="urn:microsoft.com/office/officeart/2005/8/layout/chevron2"/>
    <dgm:cxn modelId="{FAE77C67-0169-4DCB-AE5C-E32BF8D8DB39}" type="presParOf" srcId="{EC781D20-1D4F-4983-A88C-27F89F261A68}" destId="{7B99C792-4004-407A-979B-3D807FBBAFF5}" srcOrd="1" destOrd="0" presId="urn:microsoft.com/office/officeart/2005/8/layout/chevron2"/>
    <dgm:cxn modelId="{86654850-EEE6-4EE1-A5BC-6E39574AE24E}" type="presParOf" srcId="{EC781D20-1D4F-4983-A88C-27F89F261A68}" destId="{B6837ACB-4472-47A6-B1C8-F974689EAD17}" srcOrd="2" destOrd="0" presId="urn:microsoft.com/office/officeart/2005/8/layout/chevron2"/>
    <dgm:cxn modelId="{570D7C20-42F8-4E3F-A676-6E94006E1E13}" type="presParOf" srcId="{B6837ACB-4472-47A6-B1C8-F974689EAD17}" destId="{F45141C6-A6ED-42B4-A9AE-C9303E495303}" srcOrd="0" destOrd="0" presId="urn:microsoft.com/office/officeart/2005/8/layout/chevron2"/>
    <dgm:cxn modelId="{5776A566-A24D-4941-8B7F-9BEA668CDBA9}" type="presParOf" srcId="{B6837ACB-4472-47A6-B1C8-F974689EAD17}" destId="{6049036B-76D6-41DC-8DED-8201273E6E5F}" srcOrd="1" destOrd="0" presId="urn:microsoft.com/office/officeart/2005/8/layout/chevron2"/>
    <dgm:cxn modelId="{C6910692-0177-4157-B94C-25FB5BDD1E67}" type="presParOf" srcId="{EC781D20-1D4F-4983-A88C-27F89F261A68}" destId="{9A591857-9792-4F2E-8B4E-AAA7AAAE813E}" srcOrd="3" destOrd="0" presId="urn:microsoft.com/office/officeart/2005/8/layout/chevron2"/>
    <dgm:cxn modelId="{9C74E3F6-E9F4-41AD-A018-FD6C2FCC68FD}" type="presParOf" srcId="{EC781D20-1D4F-4983-A88C-27F89F261A68}" destId="{8695606D-C7C0-4396-AAC2-15E9298DB10F}" srcOrd="4" destOrd="0" presId="urn:microsoft.com/office/officeart/2005/8/layout/chevron2"/>
    <dgm:cxn modelId="{93EB71AF-6CA9-48BD-BA1B-C65C28088CD6}" type="presParOf" srcId="{8695606D-C7C0-4396-AAC2-15E9298DB10F}" destId="{5B4EF24A-9D78-4A97-B711-B8C0E1A071D3}" srcOrd="0" destOrd="0" presId="urn:microsoft.com/office/officeart/2005/8/layout/chevron2"/>
    <dgm:cxn modelId="{6584E9AA-EF06-408D-B888-24DA0AD3B624}" type="presParOf" srcId="{8695606D-C7C0-4396-AAC2-15E9298DB10F}" destId="{15B23B73-EA12-4B05-8966-26EBFD4012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B76D6D-79F7-49E9-8952-6E2A24FD877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C759FB1-8492-453A-9E8A-69355980408D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uk-UA" b="1" dirty="0" smtClean="0">
              <a:solidFill>
                <a:srgbClr val="00B050"/>
              </a:solidFill>
            </a:rPr>
            <a:t>1</a:t>
          </a:r>
          <a:endParaRPr lang="ru-RU" b="1" dirty="0">
            <a:solidFill>
              <a:srgbClr val="00B050"/>
            </a:solidFill>
          </a:endParaRPr>
        </a:p>
      </dgm:t>
    </dgm:pt>
    <dgm:pt modelId="{FC4EDBBE-6C27-443B-9F7E-015904D917B3}" type="parTrans" cxnId="{2EB218B5-913F-4983-9264-4977967E9B44}">
      <dgm:prSet/>
      <dgm:spPr/>
      <dgm:t>
        <a:bodyPr/>
        <a:lstStyle/>
        <a:p>
          <a:endParaRPr lang="ru-RU"/>
        </a:p>
      </dgm:t>
    </dgm:pt>
    <dgm:pt modelId="{38D876FB-84CD-4B6D-B139-B9CB10BB23A5}" type="sibTrans" cxnId="{2EB218B5-913F-4983-9264-4977967E9B44}">
      <dgm:prSet/>
      <dgm:spPr/>
      <dgm:t>
        <a:bodyPr/>
        <a:lstStyle/>
        <a:p>
          <a:endParaRPr lang="ru-RU"/>
        </a:p>
      </dgm:t>
    </dgm:pt>
    <dgm:pt modelId="{67211EF9-F6EC-402A-8DFF-DAAAF05F7169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4400" dirty="0" smtClean="0"/>
            <a:t>3 бали</a:t>
          </a:r>
          <a:endParaRPr lang="ru-RU" sz="4400" dirty="0"/>
        </a:p>
      </dgm:t>
    </dgm:pt>
    <dgm:pt modelId="{DA1EA866-2644-41F1-A3E8-A046D8CBACA7}" type="parTrans" cxnId="{56F73D7F-18C4-4DBC-99F9-8215312F7C51}">
      <dgm:prSet/>
      <dgm:spPr/>
      <dgm:t>
        <a:bodyPr/>
        <a:lstStyle/>
        <a:p>
          <a:endParaRPr lang="ru-RU"/>
        </a:p>
      </dgm:t>
    </dgm:pt>
    <dgm:pt modelId="{08F2E89F-AF66-4914-97E3-D7DB78EAA9EB}" type="sibTrans" cxnId="{56F73D7F-18C4-4DBC-99F9-8215312F7C51}">
      <dgm:prSet/>
      <dgm:spPr/>
      <dgm:t>
        <a:bodyPr/>
        <a:lstStyle/>
        <a:p>
          <a:endParaRPr lang="ru-RU"/>
        </a:p>
      </dgm:t>
    </dgm:pt>
    <dgm:pt modelId="{7BFC6032-6ADA-4982-A061-35CFFA9F5696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uk-UA" b="1" dirty="0" smtClean="0">
              <a:solidFill>
                <a:srgbClr val="00B050"/>
              </a:solidFill>
            </a:rPr>
            <a:t>2</a:t>
          </a:r>
          <a:endParaRPr lang="ru-RU" b="1" dirty="0">
            <a:solidFill>
              <a:srgbClr val="00B050"/>
            </a:solidFill>
          </a:endParaRPr>
        </a:p>
      </dgm:t>
    </dgm:pt>
    <dgm:pt modelId="{D11AC544-CEBE-414B-BA27-612D6ACD051D}" type="parTrans" cxnId="{1CEF12BE-B090-4EE7-B788-EFC21D3DABD3}">
      <dgm:prSet/>
      <dgm:spPr/>
      <dgm:t>
        <a:bodyPr/>
        <a:lstStyle/>
        <a:p>
          <a:endParaRPr lang="ru-RU"/>
        </a:p>
      </dgm:t>
    </dgm:pt>
    <dgm:pt modelId="{51A59561-2F45-4B16-BE9D-2149904C568A}" type="sibTrans" cxnId="{1CEF12BE-B090-4EE7-B788-EFC21D3DABD3}">
      <dgm:prSet/>
      <dgm:spPr/>
      <dgm:t>
        <a:bodyPr/>
        <a:lstStyle/>
        <a:p>
          <a:endParaRPr lang="ru-RU"/>
        </a:p>
      </dgm:t>
    </dgm:pt>
    <dgm:pt modelId="{D215BE20-6EE9-4EF2-8974-5FF5170116A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4400" dirty="0" smtClean="0"/>
            <a:t>2 бали</a:t>
          </a:r>
          <a:endParaRPr lang="ru-RU" sz="4400" dirty="0"/>
        </a:p>
      </dgm:t>
    </dgm:pt>
    <dgm:pt modelId="{7FB11A68-FA73-477F-9F32-1B970CA919E4}" type="parTrans" cxnId="{14D5DFE8-8D8B-4D8E-99CE-7E3CFF7D6928}">
      <dgm:prSet/>
      <dgm:spPr/>
      <dgm:t>
        <a:bodyPr/>
        <a:lstStyle/>
        <a:p>
          <a:endParaRPr lang="ru-RU"/>
        </a:p>
      </dgm:t>
    </dgm:pt>
    <dgm:pt modelId="{D1A3E3C5-AC5B-4911-B25E-D02E8981C94A}" type="sibTrans" cxnId="{14D5DFE8-8D8B-4D8E-99CE-7E3CFF7D6928}">
      <dgm:prSet/>
      <dgm:spPr/>
      <dgm:t>
        <a:bodyPr/>
        <a:lstStyle/>
        <a:p>
          <a:endParaRPr lang="ru-RU"/>
        </a:p>
      </dgm:t>
    </dgm:pt>
    <dgm:pt modelId="{ACF4B90F-ABBB-4F9E-B5EE-28CE57611674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uk-UA" b="1" dirty="0" smtClean="0">
              <a:solidFill>
                <a:srgbClr val="00B050"/>
              </a:solidFill>
            </a:rPr>
            <a:t>3</a:t>
          </a:r>
          <a:endParaRPr lang="ru-RU" b="1" dirty="0">
            <a:solidFill>
              <a:srgbClr val="00B050"/>
            </a:solidFill>
          </a:endParaRPr>
        </a:p>
      </dgm:t>
    </dgm:pt>
    <dgm:pt modelId="{B681E985-3C58-44E1-A896-3B112DFE855C}" type="parTrans" cxnId="{48B4C2C4-6894-44C3-8E94-55E75CD8F0C2}">
      <dgm:prSet/>
      <dgm:spPr/>
      <dgm:t>
        <a:bodyPr/>
        <a:lstStyle/>
        <a:p>
          <a:endParaRPr lang="ru-RU"/>
        </a:p>
      </dgm:t>
    </dgm:pt>
    <dgm:pt modelId="{9664AA90-6EDB-4A50-A75C-D37AEF73769A}" type="sibTrans" cxnId="{48B4C2C4-6894-44C3-8E94-55E75CD8F0C2}">
      <dgm:prSet/>
      <dgm:spPr/>
      <dgm:t>
        <a:bodyPr/>
        <a:lstStyle/>
        <a:p>
          <a:endParaRPr lang="ru-RU"/>
        </a:p>
      </dgm:t>
    </dgm:pt>
    <dgm:pt modelId="{ABBEDE56-FB6A-4F8B-B1F0-124185A4BD9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sz="4400" dirty="0" smtClean="0"/>
            <a:t>1 бал</a:t>
          </a:r>
          <a:endParaRPr lang="ru-RU" sz="4400" dirty="0"/>
        </a:p>
      </dgm:t>
    </dgm:pt>
    <dgm:pt modelId="{5508FA94-26C6-4727-A06D-69B4BF2AA336}" type="parTrans" cxnId="{3F653404-BFCD-44E2-8488-25D342F9DDA1}">
      <dgm:prSet/>
      <dgm:spPr/>
      <dgm:t>
        <a:bodyPr/>
        <a:lstStyle/>
        <a:p>
          <a:endParaRPr lang="ru-RU"/>
        </a:p>
      </dgm:t>
    </dgm:pt>
    <dgm:pt modelId="{AC83591F-892B-4C60-A22C-885E0EC37C02}" type="sibTrans" cxnId="{3F653404-BFCD-44E2-8488-25D342F9DDA1}">
      <dgm:prSet/>
      <dgm:spPr/>
      <dgm:t>
        <a:bodyPr/>
        <a:lstStyle/>
        <a:p>
          <a:endParaRPr lang="ru-RU"/>
        </a:p>
      </dgm:t>
    </dgm:pt>
    <dgm:pt modelId="{EC781D20-1D4F-4983-A88C-27F89F261A68}" type="pres">
      <dgm:prSet presAssocID="{84B76D6D-79F7-49E9-8952-6E2A24FD877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2D9891-732C-4592-9E90-09E4C8B00B7F}" type="pres">
      <dgm:prSet presAssocID="{0C759FB1-8492-453A-9E8A-69355980408D}" presName="composite" presStyleCnt="0"/>
      <dgm:spPr/>
    </dgm:pt>
    <dgm:pt modelId="{A4701222-DD96-4468-9511-6C9D5CE598C8}" type="pres">
      <dgm:prSet presAssocID="{0C759FB1-8492-453A-9E8A-69355980408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22BA11-5E8E-4255-85EB-6496C2BAE3A2}" type="pres">
      <dgm:prSet presAssocID="{0C759FB1-8492-453A-9E8A-69355980408D}" presName="descendantText" presStyleLbl="alignAcc1" presStyleIdx="0" presStyleCnt="3" custLinFactNeighborX="2705" custLinFactNeighborY="1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99C792-4004-407A-979B-3D807FBBAFF5}" type="pres">
      <dgm:prSet presAssocID="{38D876FB-84CD-4B6D-B139-B9CB10BB23A5}" presName="sp" presStyleCnt="0"/>
      <dgm:spPr/>
    </dgm:pt>
    <dgm:pt modelId="{B6837ACB-4472-47A6-B1C8-F974689EAD17}" type="pres">
      <dgm:prSet presAssocID="{7BFC6032-6ADA-4982-A061-35CFFA9F5696}" presName="composite" presStyleCnt="0"/>
      <dgm:spPr/>
    </dgm:pt>
    <dgm:pt modelId="{F45141C6-A6ED-42B4-A9AE-C9303E495303}" type="pres">
      <dgm:prSet presAssocID="{7BFC6032-6ADA-4982-A061-35CFFA9F569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49036B-76D6-41DC-8DED-8201273E6E5F}" type="pres">
      <dgm:prSet presAssocID="{7BFC6032-6ADA-4982-A061-35CFFA9F569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591857-9792-4F2E-8B4E-AAA7AAAE813E}" type="pres">
      <dgm:prSet presAssocID="{51A59561-2F45-4B16-BE9D-2149904C568A}" presName="sp" presStyleCnt="0"/>
      <dgm:spPr/>
    </dgm:pt>
    <dgm:pt modelId="{8695606D-C7C0-4396-AAC2-15E9298DB10F}" type="pres">
      <dgm:prSet presAssocID="{ACF4B90F-ABBB-4F9E-B5EE-28CE57611674}" presName="composite" presStyleCnt="0"/>
      <dgm:spPr/>
    </dgm:pt>
    <dgm:pt modelId="{5B4EF24A-9D78-4A97-B711-B8C0E1A071D3}" type="pres">
      <dgm:prSet presAssocID="{ACF4B90F-ABBB-4F9E-B5EE-28CE5761167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23B73-EA12-4B05-8966-26EBFD4012AB}" type="pres">
      <dgm:prSet presAssocID="{ACF4B90F-ABBB-4F9E-B5EE-28CE5761167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F73D7F-18C4-4DBC-99F9-8215312F7C51}" srcId="{0C759FB1-8492-453A-9E8A-69355980408D}" destId="{67211EF9-F6EC-402A-8DFF-DAAAF05F7169}" srcOrd="0" destOrd="0" parTransId="{DA1EA866-2644-41F1-A3E8-A046D8CBACA7}" sibTransId="{08F2E89F-AF66-4914-97E3-D7DB78EAA9EB}"/>
    <dgm:cxn modelId="{2EB218B5-913F-4983-9264-4977967E9B44}" srcId="{84B76D6D-79F7-49E9-8952-6E2A24FD877D}" destId="{0C759FB1-8492-453A-9E8A-69355980408D}" srcOrd="0" destOrd="0" parTransId="{FC4EDBBE-6C27-443B-9F7E-015904D917B3}" sibTransId="{38D876FB-84CD-4B6D-B139-B9CB10BB23A5}"/>
    <dgm:cxn modelId="{14D5DFE8-8D8B-4D8E-99CE-7E3CFF7D6928}" srcId="{7BFC6032-6ADA-4982-A061-35CFFA9F5696}" destId="{D215BE20-6EE9-4EF2-8974-5FF5170116A7}" srcOrd="0" destOrd="0" parTransId="{7FB11A68-FA73-477F-9F32-1B970CA919E4}" sibTransId="{D1A3E3C5-AC5B-4911-B25E-D02E8981C94A}"/>
    <dgm:cxn modelId="{84A5960E-6EF3-42D1-A004-A4968E0D764C}" type="presOf" srcId="{7BFC6032-6ADA-4982-A061-35CFFA9F5696}" destId="{F45141C6-A6ED-42B4-A9AE-C9303E495303}" srcOrd="0" destOrd="0" presId="urn:microsoft.com/office/officeart/2005/8/layout/chevron2"/>
    <dgm:cxn modelId="{D44C9A7B-59DC-4651-90D4-5370E205D772}" type="presOf" srcId="{0C759FB1-8492-453A-9E8A-69355980408D}" destId="{A4701222-DD96-4468-9511-6C9D5CE598C8}" srcOrd="0" destOrd="0" presId="urn:microsoft.com/office/officeart/2005/8/layout/chevron2"/>
    <dgm:cxn modelId="{F3D0B79F-4249-44E7-AAF3-4D3540CF94A0}" type="presOf" srcId="{ACF4B90F-ABBB-4F9E-B5EE-28CE57611674}" destId="{5B4EF24A-9D78-4A97-B711-B8C0E1A071D3}" srcOrd="0" destOrd="0" presId="urn:microsoft.com/office/officeart/2005/8/layout/chevron2"/>
    <dgm:cxn modelId="{3F653404-BFCD-44E2-8488-25D342F9DDA1}" srcId="{ACF4B90F-ABBB-4F9E-B5EE-28CE57611674}" destId="{ABBEDE56-FB6A-4F8B-B1F0-124185A4BD91}" srcOrd="0" destOrd="0" parTransId="{5508FA94-26C6-4727-A06D-69B4BF2AA336}" sibTransId="{AC83591F-892B-4C60-A22C-885E0EC37C02}"/>
    <dgm:cxn modelId="{EE5FB766-6FB5-489A-8325-1553B02A98C3}" type="presOf" srcId="{D215BE20-6EE9-4EF2-8974-5FF5170116A7}" destId="{6049036B-76D6-41DC-8DED-8201273E6E5F}" srcOrd="0" destOrd="0" presId="urn:microsoft.com/office/officeart/2005/8/layout/chevron2"/>
    <dgm:cxn modelId="{86C25490-441F-4A1D-809A-761DF016FAD2}" type="presOf" srcId="{84B76D6D-79F7-49E9-8952-6E2A24FD877D}" destId="{EC781D20-1D4F-4983-A88C-27F89F261A68}" srcOrd="0" destOrd="0" presId="urn:microsoft.com/office/officeart/2005/8/layout/chevron2"/>
    <dgm:cxn modelId="{1CEF12BE-B090-4EE7-B788-EFC21D3DABD3}" srcId="{84B76D6D-79F7-49E9-8952-6E2A24FD877D}" destId="{7BFC6032-6ADA-4982-A061-35CFFA9F5696}" srcOrd="1" destOrd="0" parTransId="{D11AC544-CEBE-414B-BA27-612D6ACD051D}" sibTransId="{51A59561-2F45-4B16-BE9D-2149904C568A}"/>
    <dgm:cxn modelId="{CEA4804F-9973-44AC-BFF3-814522171CBE}" type="presOf" srcId="{ABBEDE56-FB6A-4F8B-B1F0-124185A4BD91}" destId="{15B23B73-EA12-4B05-8966-26EBFD4012AB}" srcOrd="0" destOrd="0" presId="urn:microsoft.com/office/officeart/2005/8/layout/chevron2"/>
    <dgm:cxn modelId="{6FA43298-99CC-4ED1-9BE9-85B7BC202D33}" type="presOf" srcId="{67211EF9-F6EC-402A-8DFF-DAAAF05F7169}" destId="{7022BA11-5E8E-4255-85EB-6496C2BAE3A2}" srcOrd="0" destOrd="0" presId="urn:microsoft.com/office/officeart/2005/8/layout/chevron2"/>
    <dgm:cxn modelId="{48B4C2C4-6894-44C3-8E94-55E75CD8F0C2}" srcId="{84B76D6D-79F7-49E9-8952-6E2A24FD877D}" destId="{ACF4B90F-ABBB-4F9E-B5EE-28CE57611674}" srcOrd="2" destOrd="0" parTransId="{B681E985-3C58-44E1-A896-3B112DFE855C}" sibTransId="{9664AA90-6EDB-4A50-A75C-D37AEF73769A}"/>
    <dgm:cxn modelId="{32F77FA3-6DB2-4EC6-B227-4B1104FB46FD}" type="presParOf" srcId="{EC781D20-1D4F-4983-A88C-27F89F261A68}" destId="{152D9891-732C-4592-9E90-09E4C8B00B7F}" srcOrd="0" destOrd="0" presId="urn:microsoft.com/office/officeart/2005/8/layout/chevron2"/>
    <dgm:cxn modelId="{85D77F19-A51F-4016-AEC7-15E3D7E8AF48}" type="presParOf" srcId="{152D9891-732C-4592-9E90-09E4C8B00B7F}" destId="{A4701222-DD96-4468-9511-6C9D5CE598C8}" srcOrd="0" destOrd="0" presId="urn:microsoft.com/office/officeart/2005/8/layout/chevron2"/>
    <dgm:cxn modelId="{5E24EFAC-D216-4B23-BF0C-0164BA1D3EB4}" type="presParOf" srcId="{152D9891-732C-4592-9E90-09E4C8B00B7F}" destId="{7022BA11-5E8E-4255-85EB-6496C2BAE3A2}" srcOrd="1" destOrd="0" presId="urn:microsoft.com/office/officeart/2005/8/layout/chevron2"/>
    <dgm:cxn modelId="{EBBBF64A-AAC2-417C-87D1-9F3FF1003985}" type="presParOf" srcId="{EC781D20-1D4F-4983-A88C-27F89F261A68}" destId="{7B99C792-4004-407A-979B-3D807FBBAFF5}" srcOrd="1" destOrd="0" presId="urn:microsoft.com/office/officeart/2005/8/layout/chevron2"/>
    <dgm:cxn modelId="{B41FF235-8AF7-4C5D-9EC4-AF40266B8364}" type="presParOf" srcId="{EC781D20-1D4F-4983-A88C-27F89F261A68}" destId="{B6837ACB-4472-47A6-B1C8-F974689EAD17}" srcOrd="2" destOrd="0" presId="urn:microsoft.com/office/officeart/2005/8/layout/chevron2"/>
    <dgm:cxn modelId="{0BF6F561-0F48-4791-B939-044CA33CD478}" type="presParOf" srcId="{B6837ACB-4472-47A6-B1C8-F974689EAD17}" destId="{F45141C6-A6ED-42B4-A9AE-C9303E495303}" srcOrd="0" destOrd="0" presId="urn:microsoft.com/office/officeart/2005/8/layout/chevron2"/>
    <dgm:cxn modelId="{B9617EA3-DAEB-480C-88C2-3A48783675A8}" type="presParOf" srcId="{B6837ACB-4472-47A6-B1C8-F974689EAD17}" destId="{6049036B-76D6-41DC-8DED-8201273E6E5F}" srcOrd="1" destOrd="0" presId="urn:microsoft.com/office/officeart/2005/8/layout/chevron2"/>
    <dgm:cxn modelId="{B71ADF50-C0ED-4287-91E6-C962FDD07DA0}" type="presParOf" srcId="{EC781D20-1D4F-4983-A88C-27F89F261A68}" destId="{9A591857-9792-4F2E-8B4E-AAA7AAAE813E}" srcOrd="3" destOrd="0" presId="urn:microsoft.com/office/officeart/2005/8/layout/chevron2"/>
    <dgm:cxn modelId="{FBD44E9F-F942-48F9-8DC0-F9720BF2F041}" type="presParOf" srcId="{EC781D20-1D4F-4983-A88C-27F89F261A68}" destId="{8695606D-C7C0-4396-AAC2-15E9298DB10F}" srcOrd="4" destOrd="0" presId="urn:microsoft.com/office/officeart/2005/8/layout/chevron2"/>
    <dgm:cxn modelId="{93E7B5A1-0DE6-4DF0-9338-FDF32BBE1E92}" type="presParOf" srcId="{8695606D-C7C0-4396-AAC2-15E9298DB10F}" destId="{5B4EF24A-9D78-4A97-B711-B8C0E1A071D3}" srcOrd="0" destOrd="0" presId="urn:microsoft.com/office/officeart/2005/8/layout/chevron2"/>
    <dgm:cxn modelId="{EC8E10AA-7601-464F-915E-0DC47D5B67E3}" type="presParOf" srcId="{8695606D-C7C0-4396-AAC2-15E9298DB10F}" destId="{15B23B73-EA12-4B05-8966-26EBFD4012A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01222-DD96-4468-9511-6C9D5CE598C8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rgbClr val="00B050"/>
              </a:solidFill>
            </a:rPr>
            <a:t>1</a:t>
          </a:r>
          <a:endParaRPr lang="ru-RU" sz="2900" b="1" kern="1200" dirty="0">
            <a:solidFill>
              <a:srgbClr val="00B050"/>
            </a:solidFill>
          </a:endParaRPr>
        </a:p>
      </dsp:txBody>
      <dsp:txXfrm rot="-5400000">
        <a:off x="1" y="520688"/>
        <a:ext cx="1039018" cy="445294"/>
      </dsp:txXfrm>
    </dsp:sp>
    <dsp:sp modelId="{7022BA11-5E8E-4255-85EB-6496C2BAE3A2}">
      <dsp:nvSpPr>
        <dsp:cNvPr id="0" name=""/>
        <dsp:cNvSpPr/>
      </dsp:nvSpPr>
      <dsp:spPr>
        <a:xfrm rot="5400000">
          <a:off x="3085107" y="-2030311"/>
          <a:ext cx="964803" cy="505698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kern="1200" dirty="0" smtClean="0"/>
            <a:t>3 бали</a:t>
          </a:r>
          <a:endParaRPr lang="ru-RU" sz="4400" kern="1200" dirty="0"/>
        </a:p>
      </dsp:txBody>
      <dsp:txXfrm rot="-5400000">
        <a:off x="1039018" y="62876"/>
        <a:ext cx="5009883" cy="870607"/>
      </dsp:txXfrm>
    </dsp:sp>
    <dsp:sp modelId="{F45141C6-A6ED-42B4-A9AE-C9303E495303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rgbClr val="00B050"/>
              </a:solidFill>
            </a:rPr>
            <a:t>2</a:t>
          </a:r>
          <a:endParaRPr lang="ru-RU" sz="2900" b="1" kern="1200" dirty="0">
            <a:solidFill>
              <a:srgbClr val="00B050"/>
            </a:solidFill>
          </a:endParaRPr>
        </a:p>
      </dsp:txBody>
      <dsp:txXfrm rot="-5400000">
        <a:off x="1" y="1809352"/>
        <a:ext cx="1039018" cy="445294"/>
      </dsp:txXfrm>
    </dsp:sp>
    <dsp:sp modelId="{6049036B-76D6-41DC-8DED-8201273E6E5F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kern="1200" dirty="0" smtClean="0"/>
            <a:t>2 бали</a:t>
          </a:r>
          <a:endParaRPr lang="ru-RU" sz="4400" kern="1200" dirty="0"/>
        </a:p>
      </dsp:txBody>
      <dsp:txXfrm rot="-5400000">
        <a:off x="1039018" y="1336942"/>
        <a:ext cx="5009883" cy="870607"/>
      </dsp:txXfrm>
    </dsp:sp>
    <dsp:sp modelId="{5B4EF24A-9D78-4A97-B711-B8C0E1A071D3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rgbClr val="00B050"/>
              </a:solidFill>
            </a:rPr>
            <a:t>3</a:t>
          </a:r>
          <a:endParaRPr lang="ru-RU" sz="2900" b="1" kern="1200" dirty="0">
            <a:solidFill>
              <a:srgbClr val="00B050"/>
            </a:solidFill>
          </a:endParaRPr>
        </a:p>
      </dsp:txBody>
      <dsp:txXfrm rot="-5400000">
        <a:off x="1" y="3098016"/>
        <a:ext cx="1039018" cy="445294"/>
      </dsp:txXfrm>
    </dsp:sp>
    <dsp:sp modelId="{15B23B73-EA12-4B05-8966-26EBFD4012AB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kern="1200" dirty="0" smtClean="0"/>
            <a:t>1 бал</a:t>
          </a:r>
          <a:endParaRPr lang="ru-RU" sz="4400" kern="1200" dirty="0"/>
        </a:p>
      </dsp:txBody>
      <dsp:txXfrm rot="-5400000">
        <a:off x="1039018" y="2625605"/>
        <a:ext cx="5009883" cy="870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01222-DD96-4468-9511-6C9D5CE598C8}">
      <dsp:nvSpPr>
        <dsp:cNvPr id="0" name=""/>
        <dsp:cNvSpPr/>
      </dsp:nvSpPr>
      <dsp:spPr>
        <a:xfrm rot="5400000">
          <a:off x="-222646" y="223826"/>
          <a:ext cx="1484312" cy="1039018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rgbClr val="00B050"/>
              </a:solidFill>
            </a:rPr>
            <a:t>1</a:t>
          </a:r>
          <a:endParaRPr lang="ru-RU" sz="2900" b="1" kern="1200" dirty="0">
            <a:solidFill>
              <a:srgbClr val="00B050"/>
            </a:solidFill>
          </a:endParaRPr>
        </a:p>
      </dsp:txBody>
      <dsp:txXfrm rot="-5400000">
        <a:off x="1" y="520688"/>
        <a:ext cx="1039018" cy="445294"/>
      </dsp:txXfrm>
    </dsp:sp>
    <dsp:sp modelId="{7022BA11-5E8E-4255-85EB-6496C2BAE3A2}">
      <dsp:nvSpPr>
        <dsp:cNvPr id="0" name=""/>
        <dsp:cNvSpPr/>
      </dsp:nvSpPr>
      <dsp:spPr>
        <a:xfrm rot="5400000">
          <a:off x="3085107" y="-2030311"/>
          <a:ext cx="964803" cy="505698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kern="1200" dirty="0" smtClean="0"/>
            <a:t>3 бали</a:t>
          </a:r>
          <a:endParaRPr lang="ru-RU" sz="4400" kern="1200" dirty="0"/>
        </a:p>
      </dsp:txBody>
      <dsp:txXfrm rot="-5400000">
        <a:off x="1039018" y="62876"/>
        <a:ext cx="5009883" cy="870607"/>
      </dsp:txXfrm>
    </dsp:sp>
    <dsp:sp modelId="{F45141C6-A6ED-42B4-A9AE-C9303E495303}">
      <dsp:nvSpPr>
        <dsp:cNvPr id="0" name=""/>
        <dsp:cNvSpPr/>
      </dsp:nvSpPr>
      <dsp:spPr>
        <a:xfrm rot="5400000">
          <a:off x="-222646" y="1512490"/>
          <a:ext cx="1484312" cy="1039018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rgbClr val="00B050"/>
              </a:solidFill>
            </a:rPr>
            <a:t>2</a:t>
          </a:r>
          <a:endParaRPr lang="ru-RU" sz="2900" b="1" kern="1200" dirty="0">
            <a:solidFill>
              <a:srgbClr val="00B050"/>
            </a:solidFill>
          </a:endParaRPr>
        </a:p>
      </dsp:txBody>
      <dsp:txXfrm rot="-5400000">
        <a:off x="1" y="1809352"/>
        <a:ext cx="1039018" cy="445294"/>
      </dsp:txXfrm>
    </dsp:sp>
    <dsp:sp modelId="{6049036B-76D6-41DC-8DED-8201273E6E5F}">
      <dsp:nvSpPr>
        <dsp:cNvPr id="0" name=""/>
        <dsp:cNvSpPr/>
      </dsp:nvSpPr>
      <dsp:spPr>
        <a:xfrm rot="5400000">
          <a:off x="3085107" y="-756245"/>
          <a:ext cx="964803" cy="505698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kern="1200" dirty="0" smtClean="0"/>
            <a:t>2 бали</a:t>
          </a:r>
          <a:endParaRPr lang="ru-RU" sz="4400" kern="1200" dirty="0"/>
        </a:p>
      </dsp:txBody>
      <dsp:txXfrm rot="-5400000">
        <a:off x="1039018" y="1336942"/>
        <a:ext cx="5009883" cy="870607"/>
      </dsp:txXfrm>
    </dsp:sp>
    <dsp:sp modelId="{5B4EF24A-9D78-4A97-B711-B8C0E1A071D3}">
      <dsp:nvSpPr>
        <dsp:cNvPr id="0" name=""/>
        <dsp:cNvSpPr/>
      </dsp:nvSpPr>
      <dsp:spPr>
        <a:xfrm rot="5400000">
          <a:off x="-222646" y="2801154"/>
          <a:ext cx="1484312" cy="1039018"/>
        </a:xfrm>
        <a:prstGeom prst="chevron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kern="1200" dirty="0" smtClean="0">
              <a:solidFill>
                <a:srgbClr val="00B050"/>
              </a:solidFill>
            </a:rPr>
            <a:t>3</a:t>
          </a:r>
          <a:endParaRPr lang="ru-RU" sz="2900" b="1" kern="1200" dirty="0">
            <a:solidFill>
              <a:srgbClr val="00B050"/>
            </a:solidFill>
          </a:endParaRPr>
        </a:p>
      </dsp:txBody>
      <dsp:txXfrm rot="-5400000">
        <a:off x="1" y="3098016"/>
        <a:ext cx="1039018" cy="445294"/>
      </dsp:txXfrm>
    </dsp:sp>
    <dsp:sp modelId="{15B23B73-EA12-4B05-8966-26EBFD4012AB}">
      <dsp:nvSpPr>
        <dsp:cNvPr id="0" name=""/>
        <dsp:cNvSpPr/>
      </dsp:nvSpPr>
      <dsp:spPr>
        <a:xfrm rot="5400000">
          <a:off x="3085107" y="532418"/>
          <a:ext cx="964803" cy="5056981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12928" tIns="27940" rIns="27940" bIns="27940" numCol="1" spcCol="1270" anchor="ctr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4400" kern="1200" dirty="0" smtClean="0"/>
            <a:t>1 бал</a:t>
          </a:r>
          <a:endParaRPr lang="ru-RU" sz="4400" kern="1200" dirty="0"/>
        </a:p>
      </dsp:txBody>
      <dsp:txXfrm rot="-5400000">
        <a:off x="1039018" y="2625605"/>
        <a:ext cx="5009883" cy="870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5D58C-CD65-4CDC-B296-141EDDCC3478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BCB29-3707-4D6A-8B20-E30CA9E8F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547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BCB29-3707-4D6A-8B20-E30CA9E8F50B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5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92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19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02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4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83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2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30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4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8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14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DEA25-0446-4076-A654-413EAD14E0AA}" type="datetimeFigureOut">
              <a:rPr lang="ru-RU" smtClean="0"/>
              <a:t>16.05.2018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337A9-512E-4FC4-8217-6F0AC066B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81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media" Target="../media/media2.mp3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microsoft.com/office/2007/relationships/media" Target="../media/media4.mp3"/><Relationship Id="rId7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6.mp3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91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8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. Які країни об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’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єднує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Євротунель?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8984"/>
            <a:ext cx="8784976" cy="5829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07504" y="5877272"/>
            <a:ext cx="8928991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2007" y="5955377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Велику Британію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т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а Францію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95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9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. З якої країни походить ансамбль «</a:t>
            </a:r>
            <a:r>
              <a:rPr lang="uk-UA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Бітлз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»?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2" y="446218"/>
            <a:ext cx="8700895" cy="58296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Велика Британія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04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10. Як називається столиця Фінляндії?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6" y="420140"/>
            <a:ext cx="8700895" cy="58047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Гельсінкі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0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11. Яка ріка протікає через Лондон?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6" y="187293"/>
            <a:ext cx="8368348" cy="62523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Темза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12. Столиця якої країни називається Братислава?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5" y="692696"/>
            <a:ext cx="8095737" cy="53922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Словаччина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13. Столиця якої країни називається Мадрид?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78199"/>
            <a:ext cx="8798298" cy="479907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Іспанія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00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14. У якому місті знаходиться Біг Бен?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3" y="178122"/>
            <a:ext cx="8358277" cy="62687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Лондон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15. Яка країна була батьківщиною Наполеона?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5" y="170937"/>
            <a:ext cx="8358277" cy="62687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Франція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14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16. Які кольори є на прапорі Італії?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501496" cy="47230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3846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17. Як називається столиця Швеції?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1" y="446217"/>
            <a:ext cx="8710326" cy="580688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Стокгольм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1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72816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ТУР 1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3284984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CTT" pitchFamily="2" charset="0"/>
              </a:rPr>
              <a:t>Бліц</a:t>
            </a:r>
            <a:endParaRPr lang="ru-RU" sz="8000" b="1" dirty="0">
              <a:ln w="11430"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18. В якій країні</a:t>
            </a:r>
            <a:b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</a:b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знаходиться Колізей?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1" y="446218"/>
            <a:ext cx="8710326" cy="56181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Італія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53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19. Яка країна відома тим, що в ній вирощують тюльпани?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0" y="446218"/>
            <a:ext cx="8723019" cy="57926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Нідерланди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9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20. У якій країні проводяться бої биків?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332">
            <a:off x="281675" y="439875"/>
            <a:ext cx="5050024" cy="3375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907705" y="5877272"/>
            <a:ext cx="561662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7" y="5955377"/>
            <a:ext cx="684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Іспанія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34" y="2420888"/>
            <a:ext cx="5091996" cy="32403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26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72816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ТУР 2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3284984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CTT" pitchFamily="2" charset="0"/>
              </a:rPr>
              <a:t>Галопом по Європі</a:t>
            </a:r>
            <a:endParaRPr lang="ru-RU" sz="8000" b="1" dirty="0">
              <a:ln w="11430"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99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7112809"/>
              </p:ext>
            </p:extLst>
          </p:nvPr>
        </p:nvGraphicFramePr>
        <p:xfrm>
          <a:off x="1619672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421"/>
            <a:ext cx="8794918" cy="611706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93325" y="5894618"/>
            <a:ext cx="375735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693325" y="5972723"/>
            <a:ext cx="4081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Відень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700014509"/>
              </p:ext>
            </p:extLst>
          </p:nvPr>
        </p:nvGraphicFramePr>
        <p:xfrm>
          <a:off x="1619672" y="14127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t="-857"/>
          <a:stretch/>
        </p:blipFill>
        <p:spPr>
          <a:xfrm>
            <a:off x="179513" y="106573"/>
            <a:ext cx="8764564" cy="61418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55343" y="5850128"/>
            <a:ext cx="375735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693325" y="5928233"/>
            <a:ext cx="4081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Венеція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8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ТУР </a:t>
            </a:r>
            <a:r>
              <a:rPr lang="uk-UA" sz="12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3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9712" y="3279837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CTT" pitchFamily="2" charset="0"/>
              </a:rPr>
              <a:t>Меломанія</a:t>
            </a:r>
            <a:endParaRPr lang="ru-RU" sz="8000" b="1" dirty="0">
              <a:ln w="11430"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47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Gmn_Franc_La_Marseillaise_(mp3co.c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2204864"/>
            <a:ext cx="1872208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60" y="2061381"/>
            <a:ext cx="2375731" cy="23757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327" y="4437112"/>
            <a:ext cx="299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Франція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9" name="гимн испани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192" y="2340762"/>
            <a:ext cx="1816968" cy="18169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2642" y="4509120"/>
            <a:ext cx="299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Іспанія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0406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327" y="4437112"/>
            <a:ext cx="329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Німеччина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4509120"/>
            <a:ext cx="330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Фінляндія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2" name="гімн німеччин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2204864"/>
            <a:ext cx="2032992" cy="2032992"/>
          </a:xfrm>
          <a:prstGeom prst="rect">
            <a:avLst/>
          </a:prstGeom>
        </p:spPr>
      </p:pic>
      <p:pic>
        <p:nvPicPr>
          <p:cNvPr id="3" name="гимн финлянди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71445" y="2195914"/>
            <a:ext cx="2019629" cy="2019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>
          <a:xfrm>
            <a:off x="928923" y="1828567"/>
            <a:ext cx="2550393" cy="25853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63590"/>
            <a:ext cx="2499742" cy="2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1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327" y="4437112"/>
            <a:ext cx="329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Європа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4509120"/>
            <a:ext cx="3301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Швеція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гимн євросоюз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6623" y="2060848"/>
            <a:ext cx="2177008" cy="2177008"/>
          </a:xfrm>
          <a:prstGeom prst="rect">
            <a:avLst/>
          </a:prstGeom>
        </p:spPr>
      </p:pic>
      <p:pic>
        <p:nvPicPr>
          <p:cNvPr id="7" name="гімн швеції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8184" y="2005608"/>
            <a:ext cx="2232248" cy="22322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4" y="1691364"/>
            <a:ext cx="2715766" cy="27157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06" y="1828674"/>
            <a:ext cx="2626404" cy="26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1. У якій країні тече річка Луара?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89" y="260648"/>
            <a:ext cx="8238661" cy="61789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23728" y="5517232"/>
            <a:ext cx="5760640" cy="7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987824" y="553804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Франція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1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ТУР </a:t>
            </a:r>
            <a:r>
              <a:rPr lang="uk-UA" sz="12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4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314096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CTT" pitchFamily="2" charset="0"/>
              </a:rPr>
              <a:t>Перлини Європи</a:t>
            </a:r>
            <a:endParaRPr lang="ru-RU" sz="8000" b="1" dirty="0">
              <a:ln w="11430"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94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72816"/>
            <a:ext cx="7333295" cy="28268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1" y="529373"/>
            <a:ext cx="8365772" cy="55670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87624" y="5877272"/>
            <a:ext cx="720080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403649" y="5955377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Колізей (Рим)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79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2736"/>
            <a:ext cx="6821409" cy="46847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3" y="90171"/>
            <a:ext cx="8462636" cy="63469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6108" y="595537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Парфенон (Афіни)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6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15" y="1988840"/>
            <a:ext cx="8817085" cy="2293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6" y="412784"/>
            <a:ext cx="8671908" cy="57525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6108" y="595537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Стоунхендж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(Британія)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63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53078"/>
            <a:ext cx="6763212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64" y="260648"/>
            <a:ext cx="8722080" cy="6048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6108" y="595537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Лувр (Париж)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46" y="1556792"/>
            <a:ext cx="6784507" cy="3378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129561"/>
            <a:ext cx="4742866" cy="65261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276108" y="5955377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Біг Бен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(Лондон)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97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1"/>
            <a:ext cx="8016326" cy="2803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9" y="620420"/>
            <a:ext cx="8535933" cy="53349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7831" y="5955377"/>
            <a:ext cx="80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Тауерський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міст (Лондон)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16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6" y="1772816"/>
            <a:ext cx="8371075" cy="2413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4" y="188640"/>
            <a:ext cx="8394607" cy="6048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7831" y="5955377"/>
            <a:ext cx="80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Атоміум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(Брюссель)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25" y="1761648"/>
            <a:ext cx="7394549" cy="2664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2" y="182120"/>
            <a:ext cx="8728794" cy="58233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9903" y="5877272"/>
            <a:ext cx="770485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47831" y="5955377"/>
            <a:ext cx="8009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Сади </a:t>
            </a:r>
            <a:r>
              <a:rPr lang="uk-UA" sz="4000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Боболі</a:t>
            </a:r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(Флоренція)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6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556792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ТУР </a:t>
            </a:r>
            <a:r>
              <a:rPr lang="uk-UA" sz="12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5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5776" y="3284984"/>
            <a:ext cx="446449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CTT" pitchFamily="2" charset="0"/>
              </a:rPr>
              <a:t>Євро тест</a:t>
            </a:r>
            <a:endParaRPr lang="ru-RU" sz="8000" b="1" dirty="0">
              <a:ln w="11430"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</a:t>
            </a: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. У якій країні часто стоїть туман та йдуть дощі?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" y="260648"/>
            <a:ext cx="7723745" cy="61789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23728" y="5517232"/>
            <a:ext cx="5760640" cy="7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95736" y="5517232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Велика Британія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5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1124744"/>
            <a:ext cx="8782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Офіційне гасло Євросоюзу: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406079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свобода, рівність, братерство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74231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є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дність в різноманітності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39932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вобода і єдність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7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Яким договором було скріплено створення ЄС?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406079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Маастрихтський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74231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Утрехтський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39932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Будапештський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Як називаються основні закони Євросоюзу?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406079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конституція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74231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указ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39932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директива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4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Яке з цих місць не є політичним центром ЄС?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406079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Страсбург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74231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Берлін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39932"/>
            <a:ext cx="6988256" cy="46166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Брюссель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79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Скільки зірок на європейському прапорі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313746"/>
            <a:ext cx="698825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25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681898"/>
            <a:ext cx="698825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20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147599"/>
            <a:ext cx="6988256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12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89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Який музичний твір є гімном Євросоюзу?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375301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9 симфонія Бетховена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43453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«Чарівна флейта» Моцарта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09154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«Військовий марш» Шуберта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20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Скільки країн входить до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Євросоюзу?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282968"/>
            <a:ext cx="6988256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12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651120"/>
            <a:ext cx="6988256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25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116821"/>
            <a:ext cx="6988256" cy="7078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28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2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Якого кольору паспорт громадянина ЄС?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375301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фуксія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43453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err="1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бургунді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09154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синій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1155522"/>
            <a:ext cx="878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Скільки офіційних мов у</a:t>
            </a:r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 ЄС?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375301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19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43453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28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09154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24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Заголовок 6"/>
          <p:cNvSpPr txBox="1">
            <a:spLocks noGrp="1"/>
          </p:cNvSpPr>
          <p:nvPr>
            <p:ph type="ctrTitle"/>
          </p:nvPr>
        </p:nvSpPr>
        <p:spPr>
          <a:xfrm>
            <a:off x="185532" y="878523"/>
            <a:ext cx="8782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Яка країна останньою приєдналася до ЄС?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156524" y="2132856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04020" y="3501008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403648" y="4966709"/>
            <a:ext cx="6840760" cy="1008112"/>
          </a:xfrm>
          <a:prstGeom prst="ellipse">
            <a:avLst/>
          </a:prstGeom>
          <a:solidFill>
            <a:srgbClr val="FFFF00">
              <a:alpha val="59000"/>
            </a:srgbClr>
          </a:solidFill>
          <a:ln w="476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6"/>
          <p:cNvSpPr txBox="1">
            <a:spLocks/>
          </p:cNvSpPr>
          <p:nvPr/>
        </p:nvSpPr>
        <p:spPr>
          <a:xfrm>
            <a:off x="1156524" y="2375301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Хорватія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1281862" y="3743453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Словенія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sp>
        <p:nvSpPr>
          <p:cNvPr id="16" name="Заголовок 6"/>
          <p:cNvSpPr txBox="1">
            <a:spLocks/>
          </p:cNvSpPr>
          <p:nvPr/>
        </p:nvSpPr>
        <p:spPr>
          <a:xfrm>
            <a:off x="1333137" y="5209154"/>
            <a:ext cx="6988256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Румунія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8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3. У якій країні найбільше вітряків?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88640"/>
            <a:ext cx="7128792" cy="648072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123728" y="5373216"/>
            <a:ext cx="5760640" cy="1224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835696" y="5373216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Голландія, Нідерланди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28800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ТУР </a:t>
            </a:r>
            <a:r>
              <a:rPr lang="uk-UA" sz="120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6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3284984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8000" b="1" dirty="0" smtClean="0">
                <a:ln w="11430"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cademyCTT" pitchFamily="2" charset="0"/>
              </a:rPr>
              <a:t>Хто швидше</a:t>
            </a:r>
            <a:endParaRPr lang="ru-RU" sz="8000" b="1" dirty="0">
              <a:ln w="11430"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cademyCT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7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180628" y="2420888"/>
            <a:ext cx="8782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«Вічне місто»</a:t>
            </a:r>
            <a:endParaRPr lang="ru-RU" sz="8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3" y="260648"/>
            <a:ext cx="8640961" cy="57606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Рим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42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564904"/>
            <a:ext cx="9863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«Країна карнавалів»</a:t>
            </a:r>
            <a:endParaRPr lang="ru-RU" sz="6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9" y="209373"/>
            <a:ext cx="8713617" cy="58119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Бразилія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27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195572"/>
            <a:ext cx="9863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«Країна вулканів</a:t>
            </a:r>
            <a:br>
              <a:rPr lang="uk-UA" sz="5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</a:br>
            <a:r>
              <a:rPr lang="uk-UA" sz="5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та гейзерів</a:t>
            </a:r>
            <a:r>
              <a:rPr lang="uk-UA" sz="54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»</a:t>
            </a:r>
            <a:endParaRPr lang="ru-RU" sz="54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6" y="260648"/>
            <a:ext cx="8324040" cy="62430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Ісландія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09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641848"/>
            <a:ext cx="98639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«Батьківщина Дракули</a:t>
            </a:r>
            <a:r>
              <a:rPr lang="uk-UA" sz="5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»</a:t>
            </a:r>
            <a:endParaRPr lang="ru-RU" sz="5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3" y="116633"/>
            <a:ext cx="8790575" cy="63870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Румунія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3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257127"/>
            <a:ext cx="9863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«Батьківщина Олімпійських ігор</a:t>
            </a:r>
            <a:r>
              <a:rPr lang="uk-UA" sz="5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»</a:t>
            </a:r>
            <a:endParaRPr lang="ru-RU" sz="5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4664"/>
            <a:ext cx="8784976" cy="566600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Греція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257127"/>
            <a:ext cx="9863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Де народилася героїня казки Русалонька?</a:t>
            </a:r>
            <a:endParaRPr lang="ru-RU" sz="5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9" y="332656"/>
            <a:ext cx="8630349" cy="573801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Данія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472571"/>
            <a:ext cx="986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«Країна вальсу»</a:t>
            </a:r>
            <a:endParaRPr lang="ru-RU" sz="72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29" y="260648"/>
            <a:ext cx="8630349" cy="573481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Австрія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3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564904"/>
            <a:ext cx="9863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«Країна тюльпанів»</a:t>
            </a:r>
            <a:endParaRPr lang="ru-RU" sz="6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0" y="260649"/>
            <a:ext cx="8885038" cy="6048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Голландія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7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603376"/>
            <a:ext cx="98639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5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«Країна тисячі боліт»</a:t>
            </a:r>
            <a:endParaRPr lang="ru-RU" sz="55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0" y="260648"/>
            <a:ext cx="8888359" cy="604650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Фінляндія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1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4. Як називається столиця Угорщини?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92436"/>
            <a:ext cx="8050237" cy="491958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42374" y="5432141"/>
            <a:ext cx="57606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90346" y="5451321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Будапешт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99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180184"/>
            <a:ext cx="98639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5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«Барселона» - це команда….</a:t>
            </a:r>
            <a:endParaRPr lang="ru-RU" sz="55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016180" cy="580378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9577" y="5589240"/>
            <a:ext cx="464484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2542921" y="5579965"/>
            <a:ext cx="4058158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Іспанії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60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180184"/>
            <a:ext cx="98639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5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Назва «європейської» капусти?</a:t>
            </a:r>
            <a:endParaRPr lang="ru-RU" sz="55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9" y="106289"/>
            <a:ext cx="8061372" cy="60460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90156" y="5575548"/>
            <a:ext cx="556278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1690156" y="5605789"/>
            <a:ext cx="5773495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Брюссельська 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0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 noGrp="1"/>
          </p:cNvSpPr>
          <p:nvPr>
            <p:ph type="ctrTitle"/>
          </p:nvPr>
        </p:nvSpPr>
        <p:spPr>
          <a:xfrm>
            <a:off x="-359990" y="2472571"/>
            <a:ext cx="9863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«Країна танго»</a:t>
            </a:r>
            <a:endParaRPr lang="ru-RU" sz="72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1" y="21607"/>
            <a:ext cx="8309966" cy="63001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98848" y="5806924"/>
            <a:ext cx="5562783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6"/>
          <p:cNvSpPr txBox="1">
            <a:spLocks/>
          </p:cNvSpPr>
          <p:nvPr/>
        </p:nvSpPr>
        <p:spPr>
          <a:xfrm>
            <a:off x="1690156" y="5805264"/>
            <a:ext cx="5773495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Аргентина </a:t>
            </a:r>
            <a:endParaRPr lang="ru-RU" sz="48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27584" y="2348880"/>
            <a:ext cx="77724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Дякую</a:t>
            </a:r>
            <a:b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</a:br>
            <a:r>
              <a:rPr lang="uk-UA" sz="12000" b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_AlbionicTitulInfl" pitchFamily="34" charset="-52"/>
              </a:rPr>
              <a:t>за гру!</a:t>
            </a:r>
            <a:endParaRPr lang="ru-RU" sz="12000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_AlbionicTitulInfl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1505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5. У якій країні тече річка Рейн?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4" y="260647"/>
            <a:ext cx="8552379" cy="56812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42374" y="5432141"/>
            <a:ext cx="57606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90346" y="5451321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Німеччина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2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6. В якому місті є Ейфелева вежа?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3" y="404664"/>
            <a:ext cx="8631814" cy="575454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42374" y="5667345"/>
            <a:ext cx="5760640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590346" y="5667345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Париж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1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1288"/>
            <a:ext cx="9144000" cy="836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9153808" cy="89243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2132856"/>
            <a:ext cx="8206680" cy="1470025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AGCrownStyle" pitchFamily="2" charset="0"/>
              </a:rPr>
              <a:t>7. Які кольори присутні на прапорі Німеччини??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GCrownStyle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58600"/>
            <a:ext cx="8631814" cy="59810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576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489</Words>
  <Application>Microsoft Office PowerPoint</Application>
  <PresentationFormat>Экран (4:3)</PresentationFormat>
  <Paragraphs>168</Paragraphs>
  <Slides>63</Slides>
  <Notes>25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ТУР 1</vt:lpstr>
      <vt:lpstr>1. У якій країні тече річка Луара?</vt:lpstr>
      <vt:lpstr>2. У якій країні часто стоїть туман та йдуть дощі?</vt:lpstr>
      <vt:lpstr>3. У якій країні найбільше вітряків?</vt:lpstr>
      <vt:lpstr>4. Як називається столиця Угорщини?</vt:lpstr>
      <vt:lpstr>5. У якій країні тече річка Рейн?</vt:lpstr>
      <vt:lpstr>6. В якому місті є Ейфелева вежа?</vt:lpstr>
      <vt:lpstr>7. Які кольори присутні на прапорі Німеччини??</vt:lpstr>
      <vt:lpstr>8. Які країни об’єднує Євротунель?</vt:lpstr>
      <vt:lpstr>9. З якої країни походить ансамбль «Бітлз»?</vt:lpstr>
      <vt:lpstr>10. Як називається столиця Фінляндії?</vt:lpstr>
      <vt:lpstr>11. Яка ріка протікає через Лондон?</vt:lpstr>
      <vt:lpstr>12. Столиця якої країни називається Братислава?</vt:lpstr>
      <vt:lpstr>13. Столиця якої країни називається Мадрид?</vt:lpstr>
      <vt:lpstr>14. У якому місті знаходиться Біг Бен?</vt:lpstr>
      <vt:lpstr>15. Яка країна була батьківщиною Наполеона?</vt:lpstr>
      <vt:lpstr>16. Які кольори є на прапорі Італії?</vt:lpstr>
      <vt:lpstr>17. Як називається столиця Швеції?</vt:lpstr>
      <vt:lpstr>18. В якій країні знаходиться Колізей?</vt:lpstr>
      <vt:lpstr>19. Яка країна відома тим, що в ній вирощують тюльпани?</vt:lpstr>
      <vt:lpstr>20. У якій країні проводяться бої биків?</vt:lpstr>
      <vt:lpstr>ТУР 2</vt:lpstr>
      <vt:lpstr>Презентация PowerPoint</vt:lpstr>
      <vt:lpstr>Презентация PowerPoint</vt:lpstr>
      <vt:lpstr>ТУР 3</vt:lpstr>
      <vt:lpstr>Презентация PowerPoint</vt:lpstr>
      <vt:lpstr>Презентация PowerPoint</vt:lpstr>
      <vt:lpstr>Презентация PowerPoint</vt:lpstr>
      <vt:lpstr>ТУР 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ТУР 5</vt:lpstr>
      <vt:lpstr>Офіційне гасло Євросоюзу:</vt:lpstr>
      <vt:lpstr>Яким договором було скріплено створення ЄС?</vt:lpstr>
      <vt:lpstr>Як називаються основні закони Євросоюзу?</vt:lpstr>
      <vt:lpstr>Яке з цих місць не є політичним центром ЄС?</vt:lpstr>
      <vt:lpstr>Скільки зірок на європейському прапорі?</vt:lpstr>
      <vt:lpstr>Який музичний твір є гімном Євросоюзу?</vt:lpstr>
      <vt:lpstr>Скільки країн входить до Євросоюзу?</vt:lpstr>
      <vt:lpstr>Якого кольору паспорт громадянина ЄС?</vt:lpstr>
      <vt:lpstr>Скільки офіційних мов у ЄС?</vt:lpstr>
      <vt:lpstr>Яка країна останньою приєдналася до ЄС?</vt:lpstr>
      <vt:lpstr>ТУР 6</vt:lpstr>
      <vt:lpstr>«Вічне місто»</vt:lpstr>
      <vt:lpstr>«Країна карнавалів»</vt:lpstr>
      <vt:lpstr>«Країна вулканів та гейзерів»</vt:lpstr>
      <vt:lpstr>«Батьківщина Дракули»</vt:lpstr>
      <vt:lpstr>«Батьківщина Олімпійських ігор»</vt:lpstr>
      <vt:lpstr>Де народилася героїня казки Русалонька?</vt:lpstr>
      <vt:lpstr>«Країна вальсу»</vt:lpstr>
      <vt:lpstr>«Країна тюльпанів»</vt:lpstr>
      <vt:lpstr>«Країна тисячі боліт»</vt:lpstr>
      <vt:lpstr>«Барселона» - це команда….</vt:lpstr>
      <vt:lpstr>Назва «європейської» капусти?</vt:lpstr>
      <vt:lpstr>«Країна танго»</vt:lpstr>
      <vt:lpstr>Дякую за гру!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dcterms:created xsi:type="dcterms:W3CDTF">2018-04-27T10:39:23Z</dcterms:created>
  <dcterms:modified xsi:type="dcterms:W3CDTF">2018-05-16T13:41:49Z</dcterms:modified>
</cp:coreProperties>
</file>